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hZ/+JVOnKzcjZs77ZCcqbhVEv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0e98f80c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79" name="Google Shape;79;g2ce0e98f80c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e1ea8109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86" name="Google Shape;186;g30e1ea8109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8cd334e8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96" name="Google Shape;196;g318cd334e8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8cd334e8c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208" name="Google Shape;208;g318cd334e8c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334eb04f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7334eb04f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f861d926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88" name="Google Shape;88;g2cf861d926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e1ea81093_4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30e1ea81093_4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cd334e8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18cd334e8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334eb04f0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7334eb04f0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8cd334e8c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18cd334e8c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e1ea8109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57" name="Google Shape;157;g30e1ea8109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e1ea81093_4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67" name="Google Shape;167;g30e1ea81093_4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8cd334e8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76" name="Google Shape;176;g318cd334e8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cierre">
  <p:cSld name="Diapositiva de cier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cabezado de sección 3">
  <p:cSld name="3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ncabezado de sección 3">
  <p:cSld name="4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ncabezado de sección 3">
  <p:cSld name="5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Encabezado de sección 3">
  <p:cSld name="6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type="title"/>
          </p:nvPr>
        </p:nvSpPr>
        <p:spPr>
          <a:xfrm>
            <a:off x="838200" y="655703"/>
            <a:ext cx="10515600" cy="116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9788" y="719846"/>
            <a:ext cx="3932237" cy="1337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4"/>
          <p:cNvSpPr txBox="1"/>
          <p:nvPr>
            <p:ph type="title"/>
          </p:nvPr>
        </p:nvSpPr>
        <p:spPr>
          <a:xfrm>
            <a:off x="839788" y="719846"/>
            <a:ext cx="3932237" cy="1337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69f97f372_0_14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169f97f372_0_144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74" name="Google Shape;74;g3169f97f372_0_14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3169f97f372_0_14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3169f97f372_0_1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655703"/>
            <a:ext cx="10515600" cy="116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ctrTitle"/>
          </p:nvPr>
        </p:nvSpPr>
        <p:spPr>
          <a:xfrm>
            <a:off x="1524000" y="2936631"/>
            <a:ext cx="9144000" cy="1828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Encabezado de secció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 3">
  <p:cSld name="1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 3">
  <p:cSld name="2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e0e98f80c_2_24"/>
          <p:cNvSpPr txBox="1"/>
          <p:nvPr/>
        </p:nvSpPr>
        <p:spPr>
          <a:xfrm rot="-5400000">
            <a:off x="-215985" y="361236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ce0e98f80c_2_24"/>
          <p:cNvSpPr txBox="1"/>
          <p:nvPr>
            <p:ph idx="4294967295" type="title"/>
          </p:nvPr>
        </p:nvSpPr>
        <p:spPr>
          <a:xfrm>
            <a:off x="4595550" y="3722175"/>
            <a:ext cx="3000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50000"/>
              <a:buFont typeface="Arial"/>
              <a:buNone/>
            </a:pPr>
            <a:r>
              <a:rPr lang="es-CL" sz="2400"/>
              <a:t>CAPSTONE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500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83" name="Google Shape;83;g2ce0e98f80c_2_24"/>
          <p:cNvSpPr txBox="1"/>
          <p:nvPr/>
        </p:nvSpPr>
        <p:spPr>
          <a:xfrm>
            <a:off x="8788200" y="3581000"/>
            <a:ext cx="25656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Pablo Fuentes Vivanco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Alonso González Gómez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Paulo Andrés Sandoval Retamal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Docente: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Willy Bascuñán Silva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g2ce0e98f80c_2_24"/>
          <p:cNvSpPr txBox="1"/>
          <p:nvPr/>
        </p:nvSpPr>
        <p:spPr>
          <a:xfrm>
            <a:off x="667000" y="631975"/>
            <a:ext cx="3611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Escuela de Informática y Telecomunicaciones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Ingeniería en Informática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CAPSTONE 007 V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2ce0e98f80c_2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845" y="2078625"/>
            <a:ext cx="4006326" cy="150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1ea81093_0_9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g30e1ea81093_0_9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0e1ea81093_0_9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0e1ea81093_0_9"/>
          <p:cNvSpPr txBox="1"/>
          <p:nvPr/>
        </p:nvSpPr>
        <p:spPr>
          <a:xfrm rot="-5400000">
            <a:off x="-1443575" y="3409900"/>
            <a:ext cx="381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0e1ea81093_0_9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Tecnologías utilizadas</a:t>
            </a:r>
            <a:endParaRPr sz="3200"/>
          </a:p>
        </p:txBody>
      </p:sp>
      <p:pic>
        <p:nvPicPr>
          <p:cNvPr id="193" name="Google Shape;193;g30e1ea8109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00" y="1423325"/>
            <a:ext cx="108394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8cd334e8c_0_78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g318cd334e8c_0_78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8cd334e8c_0_78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18cd334e8c_0_78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Impacto de la solución propuesta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318cd334e8c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250" y="1042376"/>
            <a:ext cx="3089500" cy="47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18cd334e8c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956" y="1346512"/>
            <a:ext cx="3089494" cy="47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8cd334e8c_0_78"/>
          <p:cNvSpPr txBox="1"/>
          <p:nvPr/>
        </p:nvSpPr>
        <p:spPr>
          <a:xfrm>
            <a:off x="3282750" y="1825700"/>
            <a:ext cx="5626500" cy="3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Reducción de tiempos de entrega para ubicaciones alejadas y aumento de satisfacción del cliente.</a:t>
            </a:r>
            <a:endParaRPr sz="2000">
              <a:solidFill>
                <a:srgbClr val="59595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Generación de puestos de trabajo para operadores logísticos provinciales/regionales.</a:t>
            </a:r>
            <a:endParaRPr sz="2000">
              <a:solidFill>
                <a:srgbClr val="595959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Potenciamiento de tiendas Corona alejadas del radio metropolitano.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205" name="Google Shape;205;g318cd334e8c_0_78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Impactos de la solución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8cd334e8c_0_86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g318cd334e8c_0_86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318cd334e8c_0_86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318cd334e8c_0_86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334eb04f0_0_24"/>
          <p:cNvSpPr txBox="1"/>
          <p:nvPr/>
        </p:nvSpPr>
        <p:spPr>
          <a:xfrm rot="-5400000">
            <a:off x="-215985" y="361236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7334eb04f0_0_24"/>
          <p:cNvSpPr txBox="1"/>
          <p:nvPr>
            <p:ph idx="4294967295" type="ctrTitle"/>
          </p:nvPr>
        </p:nvSpPr>
        <p:spPr>
          <a:xfrm>
            <a:off x="4126198" y="3576499"/>
            <a:ext cx="39396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CL" sz="4000"/>
              <a:t>Conclusión de la presentación</a:t>
            </a:r>
            <a:endParaRPr b="1" i="0" sz="4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27334eb04f0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897" y="1713425"/>
            <a:ext cx="4968200" cy="1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f861d926f_0_1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g2cf861d926f_0_1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cf861d926f_0_10"/>
          <p:cNvSpPr txBox="1"/>
          <p:nvPr>
            <p:ph type="title"/>
          </p:nvPr>
        </p:nvSpPr>
        <p:spPr>
          <a:xfrm>
            <a:off x="838200" y="655700"/>
            <a:ext cx="108693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Contenido de la presentación</a:t>
            </a:r>
            <a:endParaRPr sz="3200"/>
          </a:p>
        </p:txBody>
      </p:sp>
      <p:sp>
        <p:nvSpPr>
          <p:cNvPr id="93" name="Google Shape;93;g2cf861d926f_0_1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cf861d926f_0_10"/>
          <p:cNvSpPr txBox="1"/>
          <p:nvPr/>
        </p:nvSpPr>
        <p:spPr>
          <a:xfrm rot="-5400000">
            <a:off x="-1629425" y="35564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cf861d926f_0_10"/>
          <p:cNvSpPr txBox="1"/>
          <p:nvPr/>
        </p:nvSpPr>
        <p:spPr>
          <a:xfrm>
            <a:off x="1251600" y="1184050"/>
            <a:ext cx="4386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CL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Nuestro equipo y </a:t>
            </a:r>
            <a:r>
              <a:rPr b="0" i="0" lang="es-CL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empresa.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Objetivos del proyecto.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Presentación de la solución.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Valor agregado de la solución.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Unidades de competencia.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Metodología del proyecto.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cf861d926f_0_10"/>
          <p:cNvSpPr txBox="1"/>
          <p:nvPr/>
        </p:nvSpPr>
        <p:spPr>
          <a:xfrm>
            <a:off x="6379175" y="1184050"/>
            <a:ext cx="43869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Entregables principales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Tecnologías principales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Impactos de la solución.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Demostración.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Conclusión.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e1ea81093_4_1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g30e1ea81093_4_1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0e1ea81093_4_10"/>
          <p:cNvSpPr txBox="1"/>
          <p:nvPr>
            <p:ph type="title"/>
          </p:nvPr>
        </p:nvSpPr>
        <p:spPr>
          <a:xfrm>
            <a:off x="847350" y="654700"/>
            <a:ext cx="710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Presentación del equipo </a:t>
            </a:r>
            <a:endParaRPr sz="3200"/>
          </a:p>
        </p:txBody>
      </p:sp>
      <p:sp>
        <p:nvSpPr>
          <p:cNvPr id="104" name="Google Shape;104;g30e1ea81093_4_1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0e1ea81093_4_10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0e1ea81093_4_10"/>
          <p:cNvSpPr txBox="1"/>
          <p:nvPr/>
        </p:nvSpPr>
        <p:spPr>
          <a:xfrm>
            <a:off x="1050877" y="508692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Alonso González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g30e1ea81093_4_10"/>
          <p:cNvSpPr txBox="1"/>
          <p:nvPr/>
        </p:nvSpPr>
        <p:spPr>
          <a:xfrm>
            <a:off x="3140528" y="5086925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Juan Pablo Fuentes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g30e1ea81093_4_10"/>
          <p:cNvSpPr txBox="1"/>
          <p:nvPr/>
        </p:nvSpPr>
        <p:spPr>
          <a:xfrm>
            <a:off x="3481550" y="5414050"/>
            <a:ext cx="131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Desarrollador Fullstack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g30e1ea81093_4_10"/>
          <p:cNvSpPr txBox="1"/>
          <p:nvPr/>
        </p:nvSpPr>
        <p:spPr>
          <a:xfrm>
            <a:off x="5052753" y="5086925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Paulo Sandoval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0" name="Google Shape;110;g30e1ea81093_4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272" y="3553489"/>
            <a:ext cx="1408050" cy="140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0e1ea81093_4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647" y="3553498"/>
            <a:ext cx="1408050" cy="14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0e1ea81093_4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5050" y="3553503"/>
            <a:ext cx="1408050" cy="1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0e1ea81093_4_10"/>
          <p:cNvSpPr txBox="1"/>
          <p:nvPr/>
        </p:nvSpPr>
        <p:spPr>
          <a:xfrm>
            <a:off x="1480625" y="5414050"/>
            <a:ext cx="131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Desarrollador Fullstack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g30e1ea81093_4_10"/>
          <p:cNvSpPr txBox="1"/>
          <p:nvPr/>
        </p:nvSpPr>
        <p:spPr>
          <a:xfrm>
            <a:off x="5474850" y="5414050"/>
            <a:ext cx="1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Scrum Master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g30e1ea81093_4_10"/>
          <p:cNvSpPr txBox="1"/>
          <p:nvPr/>
        </p:nvSpPr>
        <p:spPr>
          <a:xfrm>
            <a:off x="3141050" y="2709088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David Pardo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g30e1ea81093_4_10"/>
          <p:cNvSpPr txBox="1"/>
          <p:nvPr/>
        </p:nvSpPr>
        <p:spPr>
          <a:xfrm>
            <a:off x="3020900" y="3022638"/>
            <a:ext cx="22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 Corona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g30e1ea81093_4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3188" y="1420038"/>
            <a:ext cx="2125626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0e1ea81093_4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4674" y="2838887"/>
            <a:ext cx="2237400" cy="15115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  <p:pic>
        <p:nvPicPr>
          <p:cNvPr id="119" name="Google Shape;119;g30e1ea81093_4_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4673" y="4540711"/>
            <a:ext cx="2237400" cy="15115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  <p:pic>
        <p:nvPicPr>
          <p:cNvPr id="120" name="Google Shape;120;g30e1ea81093_4_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18119" y="1137050"/>
            <a:ext cx="1557056" cy="47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0e1ea81093_4_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54650" y="1137062"/>
            <a:ext cx="2237456" cy="1511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cd334e8c_0_27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g318cd334e8c_0_27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18cd334e8c_0_27"/>
          <p:cNvSpPr txBox="1"/>
          <p:nvPr>
            <p:ph type="title"/>
          </p:nvPr>
        </p:nvSpPr>
        <p:spPr>
          <a:xfrm>
            <a:off x="847350" y="654700"/>
            <a:ext cx="4431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12500"/>
              <a:buFont typeface="Arial"/>
              <a:buNone/>
            </a:pPr>
            <a:r>
              <a:rPr lang="es-CL" sz="3200"/>
              <a:t>Objetivos del proyecto</a:t>
            </a:r>
            <a:endParaRPr sz="3200"/>
          </a:p>
        </p:txBody>
      </p:sp>
      <p:sp>
        <p:nvSpPr>
          <p:cNvPr id="129" name="Google Shape;129;g318cd334e8c_0_27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18cd334e8c_0_27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318cd334e8c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313" y="1465050"/>
            <a:ext cx="4365376" cy="21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18cd334e8c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177" y="3632600"/>
            <a:ext cx="6097611" cy="29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334eb04f0_0_32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g27334eb04f0_0_32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7334eb04f0_0_32"/>
          <p:cNvSpPr txBox="1"/>
          <p:nvPr>
            <p:ph type="title"/>
          </p:nvPr>
        </p:nvSpPr>
        <p:spPr>
          <a:xfrm>
            <a:off x="847350" y="654700"/>
            <a:ext cx="4431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Solución propuesta</a:t>
            </a:r>
            <a:endParaRPr sz="3200"/>
          </a:p>
        </p:txBody>
      </p:sp>
      <p:sp>
        <p:nvSpPr>
          <p:cNvPr id="140" name="Google Shape;140;g27334eb04f0_0_32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7334eb04f0_0_32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 propuesta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27334eb04f0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1073" y="3012188"/>
            <a:ext cx="3981925" cy="21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7334eb04f0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29" y="1577615"/>
            <a:ext cx="3903426" cy="1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7334eb04f0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3076" y="1824700"/>
            <a:ext cx="4318626" cy="29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8cd334e8c_0_62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318cd334e8c_0_62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318cd334e8c_0_62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318cd334e8c_0_62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 Agregado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318cd334e8c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900" y="405900"/>
            <a:ext cx="8004324" cy="54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18cd334e8c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574" y="1824700"/>
            <a:ext cx="2325330" cy="38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e1ea81093_0_3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0" name="Google Shape;160;g30e1ea81093_0_3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0e1ea81093_0_3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30e1ea81093_0_30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Unidades de competencia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0e1ea81093_0_30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Unidades de competencia</a:t>
            </a:r>
            <a:endParaRPr sz="3200"/>
          </a:p>
        </p:txBody>
      </p:sp>
      <p:pic>
        <p:nvPicPr>
          <p:cNvPr id="164" name="Google Shape;164;g30e1ea8109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15" y="2033850"/>
            <a:ext cx="66579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e1ea81093_4_118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0" name="Google Shape;170;g30e1ea81093_4_118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30e1ea81093_4_118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0e1ea81093_4_118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30e1ea81093_4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774" y="187788"/>
            <a:ext cx="8098404" cy="648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8cd334e8c_0_15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g318cd334e8c_0_15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318cd334e8c_0_15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318cd334e8c_0_15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Entregables principales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18cd334e8c_0_15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Entregables principales</a:t>
            </a:r>
            <a:endParaRPr sz="3200"/>
          </a:p>
        </p:txBody>
      </p:sp>
      <p:pic>
        <p:nvPicPr>
          <p:cNvPr id="183" name="Google Shape;183;g318cd334e8c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613" y="2042912"/>
            <a:ext cx="7242775" cy="33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2021-08-18T16:12:12Z</dcterms:created>
  <dc:creator>Valentina Paz Rojas Vigueras</dc:creator>
</cp:coreProperties>
</file>